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66" r:id="rId3"/>
    <p:sldId id="265" r:id="rId4"/>
    <p:sldId id="268" r:id="rId5"/>
    <p:sldId id="277" r:id="rId6"/>
    <p:sldId id="278" r:id="rId7"/>
    <p:sldId id="260" r:id="rId8"/>
    <p:sldId id="259" r:id="rId9"/>
    <p:sldId id="258" r:id="rId10"/>
    <p:sldId id="262" r:id="rId11"/>
    <p:sldId id="279" r:id="rId12"/>
    <p:sldId id="264" r:id="rId13"/>
    <p:sldId id="273" r:id="rId14"/>
    <p:sldId id="282" r:id="rId15"/>
    <p:sldId id="280" r:id="rId16"/>
    <p:sldId id="270" r:id="rId17"/>
    <p:sldId id="281" r:id="rId18"/>
    <p:sldId id="269" r:id="rId19"/>
    <p:sldId id="257" r:id="rId20"/>
    <p:sldId id="272" r:id="rId21"/>
    <p:sldId id="271" r:id="rId22"/>
    <p:sldId id="2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0;&#1076;&#1084;&#1080;&#1085;&#1080;&#1089;&#1090;&#1088;&#1072;&#1090;&#1086;&#1088;\Desktop\fonovaya-muzyka_-_fonovaya-pesnya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качать фон “Спорт” для презентаций PowerPoint, бесплат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200" name="Picture 8" descr="Нет описания фото.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42" y="214290"/>
            <a:ext cx="5857916" cy="5857916"/>
          </a:xfrm>
          <a:prstGeom prst="rect">
            <a:avLst/>
          </a:prstGeom>
          <a:noFill/>
        </p:spPr>
      </p:pic>
      <p:pic>
        <p:nvPicPr>
          <p:cNvPr id="6" name="fonovaya-muzyka_-_fonovaya-pesny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-500098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качать фон “Спорт” для презентаций PowerPoint,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Фізкультура на прогулянці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C:\Users\Администратор\Desktop\Алина\коллаж презинтация\CollageMaker_20211115_161339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00240"/>
            <a:ext cx="4357686" cy="4357686"/>
          </a:xfrm>
          <a:prstGeom prst="rect">
            <a:avLst/>
          </a:prstGeom>
          <a:noFill/>
        </p:spPr>
      </p:pic>
      <p:pic>
        <p:nvPicPr>
          <p:cNvPr id="3075" name="Picture 3" descr="C:\Users\Администратор\Desktop\Алина\коллаж презинтация\CollageMaker_20211115_161455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20" y="1571612"/>
            <a:ext cx="4286280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качать фон “Спорт” для презентаций PowerPoint,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Індивідуальна робота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643050"/>
            <a:ext cx="5040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качать фон “Спорт” для презентаций PowerPoint,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57163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Гімнастика пробудження після денного сну в сполученні з повітрянимим ваннами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C:\Users\Администратор\Desktop\Алина\коллаж презинтация\CollageMaker_20211114_1514584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0747" y="1955026"/>
            <a:ext cx="5738192" cy="46886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качать фон “Спорт” для презентаций PowerPoint,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“Доріжка здоров’я”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8D8ADAEA-7623-8D47-A2EB-DEC3C4CDF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635" y="1510404"/>
            <a:ext cx="4960730" cy="49607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E80E44-DBEA-6541-A437-DEE6EFEE2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качать фон “Спорт” для презентаций PowerPoint, бесплатно">
            <a:extLst>
              <a:ext uri="{FF2B5EF4-FFF2-40B4-BE49-F238E27FC236}">
                <a16:creationId xmlns:a16="http://schemas.microsoft.com/office/drawing/2014/main" xmlns="" id="{E68D2A0C-1304-D54C-A967-D41624D12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EA709D73-70B8-3A4A-ACDE-6313ABBD7C49}"/>
              </a:ext>
            </a:extLst>
          </p:cNvPr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Загартування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5">
            <a:extLst>
              <a:ext uri="{FF2B5EF4-FFF2-40B4-BE49-F238E27FC236}">
                <a16:creationId xmlns:a16="http://schemas.microsoft.com/office/drawing/2014/main" xmlns="" id="{967B6A4B-6C29-6748-858A-11816C7B5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9524" y="1844676"/>
            <a:ext cx="4644952" cy="46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5972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качать фон “Спорт” для презентаций PowerPoint,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Фізкультурне заняття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447955DD-03A2-F04E-B1B1-BDC6E7F97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5008" y="1609379"/>
            <a:ext cx="4973983" cy="497398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качать фон “Спорт” для презентаций PowerPoint,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Вправи </a:t>
            </a:r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</a:t>
            </a:r>
            <a:r>
              <a:rPr lang="uk-UA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розвитку </a:t>
            </a:r>
            <a:r>
              <a:rPr lang="ru-RU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дрібної </a:t>
            </a:r>
            <a:r>
              <a:rPr lang="uk-UA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моторики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2" descr="C:\Users\Администратор\Desktop\Алина\коллаж презинтация\CollageMaker_20211114_1522286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78" y="2071678"/>
            <a:ext cx="4786322" cy="4786322"/>
          </a:xfrm>
          <a:prstGeom prst="rect">
            <a:avLst/>
          </a:prstGeom>
          <a:noFill/>
        </p:spPr>
      </p:pic>
      <p:pic>
        <p:nvPicPr>
          <p:cNvPr id="5122" name="Picture 2" descr="C:\Users\Администратор\Desktop\Алина\коллаж презинтация\CollageMaker_20211114_1521476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571612"/>
            <a:ext cx="4397058" cy="4397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качать фон “Спорт” для презентаций PowerPoint, бесплатно">
            <a:extLst>
              <a:ext uri="{FF2B5EF4-FFF2-40B4-BE49-F238E27FC236}">
                <a16:creationId xmlns:a16="http://schemas.microsoft.com/office/drawing/2014/main" xmlns="" id="{0F50E4C9-CE46-FB4F-B213-4853655AF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504" y="-26504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1DCC434A-E239-7245-9B33-962C76626B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Пальчикові ігри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BE3B011C-C776-454E-AF26-FFEE9CC2F6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5201" y="1718780"/>
            <a:ext cx="44704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9737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качать фон “Спорт” для презентаций PowerPoint,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Дихальна гімнастика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C:\Users\Администратор\Desktop\Алина\коллаж презинтация\CollageMaker_20211114_151820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635" y="1576789"/>
            <a:ext cx="3909611" cy="3909611"/>
          </a:xfrm>
          <a:prstGeom prst="rect">
            <a:avLst/>
          </a:prstGeom>
          <a:noFill/>
        </p:spPr>
      </p:pic>
      <p:pic>
        <p:nvPicPr>
          <p:cNvPr id="3" name="Рисунок 4">
            <a:extLst>
              <a:ext uri="{FF2B5EF4-FFF2-40B4-BE49-F238E27FC236}">
                <a16:creationId xmlns:a16="http://schemas.microsoft.com/office/drawing/2014/main" xmlns="" id="{649B048E-C6A2-764A-8940-0DCEAB7E35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0547" y="2351156"/>
            <a:ext cx="4064000" cy="4064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качать фон “Спорт” для презентаций PowerPoint,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Самостійна рухова діяльність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Users\Администратор\Desktop\Алина\коллаж презинтация\CollageMaker_20211112_162700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4429124" cy="4572032"/>
          </a:xfrm>
          <a:prstGeom prst="rect">
            <a:avLst/>
          </a:prstGeom>
          <a:noFill/>
        </p:spPr>
      </p:pic>
      <p:pic>
        <p:nvPicPr>
          <p:cNvPr id="7" name="Picture 2" descr="C:\Users\Администратор\Desktop\Алина\коллаж презинтация\CollageMaker_20211114_1523448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285992"/>
            <a:ext cx="4461664" cy="4045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качать фон “Спорт” для презентаций PowerPoint,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2643205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Фізкультурно оздоровча робота</a:t>
            </a:r>
            <a:b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 груп</a:t>
            </a:r>
            <a:r>
              <a:rPr lang="uk-UA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і “Дзвіночки”</a:t>
            </a:r>
            <a:endParaRPr lang="ru-RU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285852" y="3071810"/>
            <a:ext cx="6400800" cy="2428892"/>
          </a:xfrm>
        </p:spPr>
        <p:txBody>
          <a:bodyPr>
            <a:normAutofit fontScale="92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20000"/>
              </a:lnSpc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Хто здоровий, той сміється</a:t>
            </a:r>
          </a:p>
          <a:p>
            <a:pPr>
              <a:lnSpc>
                <a:spcPct val="120000"/>
              </a:lnSpc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 йому в житті вдається.</a:t>
            </a:r>
          </a:p>
          <a:p>
            <a:pPr>
              <a:lnSpc>
                <a:spcPct val="120000"/>
              </a:lnSpc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Він долає всі вершини –</a:t>
            </a:r>
          </a:p>
          <a:p>
            <a:pPr>
              <a:lnSpc>
                <a:spcPct val="120000"/>
              </a:lnSpc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 ж чудово для дитини!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качать фон “Спорт” для презентаций PowerPoint,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Самостійна рухова діяльність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1" descr="C:\Users\Администратор\Desktop\Алина\коллаж презинтация\CollageMaker_20211113_113757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4563" y="2714596"/>
            <a:ext cx="4999437" cy="4143404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14488"/>
            <a:ext cx="4572008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качать фон “Спорт” для презентаций PowerPoint,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97568"/>
          </a:xfrm>
          <a:noFill/>
        </p:spPr>
        <p:style>
          <a:lnRef idx="1">
            <a:schemeClr val="accent5"/>
          </a:lnRef>
          <a:fillRef idx="1001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Здоров’я дитини – це гармонійний розвиток усіх її фізіологічних систем, насамперед, серцево-судинної, дихальної, нервової, опорно-рухового апарату.</a:t>
            </a:r>
            <a:b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запорукою здоров’я є його оптимальна, правильно організована рухова актитвність.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качать фон “Спорт” для презентаций PowerPoint,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93991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Дякуємо за увагу!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8" name="Picture 2" descr="Спортивные дети иллюстрация вектора. иллюстрации насчитывающей линия -  5513592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82071" y="2786058"/>
            <a:ext cx="9226071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качать фон “Спорт” для презентаций PowerPoint,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83056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astasiaScript" pitchFamily="2" charset="0"/>
              </a:rPr>
              <a:t>«… Турбота про здоров'я – це найважливіша праця вихователя. Від життєдіяльності, бадьорості дітей залежить їхнє духовне життя, світогляд, розумовий розвиток, міцність знань, віра у власні сили…»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astasiaScript" pitchFamily="2" charset="0"/>
              </a:rPr>
            </a:b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astasiaScript" pitchFamily="2" charset="0"/>
              </a:rPr>
              <a:t>В.О. Сухомлинський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качать фон “Спорт” для презентаций PowerPoint,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Ранкова гімнастика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5" name="Picture 3" descr="C:\Users\Администратор\Desktop\Алина\коллаж презинтация\CollageMaker_20211114_1535029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58" y="1500174"/>
            <a:ext cx="4214842" cy="3357586"/>
          </a:xfrm>
          <a:prstGeom prst="rect">
            <a:avLst/>
          </a:prstGeom>
          <a:noFill/>
        </p:spPr>
      </p:pic>
      <p:pic>
        <p:nvPicPr>
          <p:cNvPr id="1026" name="Picture 2" descr="C:\Users\Администратор\Desktop\Алина\коллаж презинтация\CollageMaker_20211115_1206517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00174"/>
            <a:ext cx="4214810" cy="3071834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esktop\Алина\фото сад\Колажи\CollageMaker_20210915_1732235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4000504"/>
            <a:ext cx="4357718" cy="2857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качать фон “Спорт” для презентаций PowerPoint,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Ранкова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</a:t>
            </a:r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мнастика з предметами</a:t>
            </a:r>
          </a:p>
        </p:txBody>
      </p:sp>
      <p:pic>
        <p:nvPicPr>
          <p:cNvPr id="4" name="Picture 2" descr="C:\Users\Администратор\Desktop\Алина\коллаж презинтация\CollageMaker_20211114_151649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12"/>
            <a:ext cx="4545302" cy="3643338"/>
          </a:xfrm>
          <a:prstGeom prst="rect">
            <a:avLst/>
          </a:prstGeom>
          <a:noFill/>
        </p:spPr>
      </p:pic>
      <p:pic>
        <p:nvPicPr>
          <p:cNvPr id="2050" name="Picture 2" descr="C:\Users\Администратор\Desktop\Алина\фото сад\Колажи\CollageMaker_20210915_1731053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942" y="2071678"/>
            <a:ext cx="4397058" cy="4397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качать фон “Спорт” для презентаций PowerPoint,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504" y="-26504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“Оздоровчі хвилинки” під час переривів між заняттями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 descr="C:\Users\Администратор\Desktop\Алина\коллаж презинтация\CollageMaker_20211114_153127609.jpg">
            <a:extLst>
              <a:ext uri="{FF2B5EF4-FFF2-40B4-BE49-F238E27FC236}">
                <a16:creationId xmlns:a16="http://schemas.microsoft.com/office/drawing/2014/main" xmlns="" id="{FA3C6DBF-AC5C-D945-A8D3-37F2778C1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0112" y="1467372"/>
            <a:ext cx="3402881" cy="3402881"/>
          </a:xfrm>
          <a:prstGeom prst="rect">
            <a:avLst/>
          </a:prstGeom>
          <a:noFill/>
        </p:spPr>
      </p:pic>
      <p:pic>
        <p:nvPicPr>
          <p:cNvPr id="5" name="Рисунок 6">
            <a:extLst>
              <a:ext uri="{FF2B5EF4-FFF2-40B4-BE49-F238E27FC236}">
                <a16:creationId xmlns:a16="http://schemas.microsoft.com/office/drawing/2014/main" xmlns="" id="{871C0117-65BD-A145-B7BC-F7FBA4F36B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04" y="1564699"/>
            <a:ext cx="3620944" cy="3620944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83041112-B24A-3E40-BBA2-D6C57A8686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4056" y="3315874"/>
            <a:ext cx="3402880" cy="3402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качать фон “Спорт” для презентаций PowerPoint,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Рухливі ігри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69" name="Picture 1" descr="C:\Users\Администратор\Desktop\Алина\коллаж презинтация\CollageMaker_20211112_1733498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4357718" cy="3662413"/>
          </a:xfrm>
          <a:prstGeom prst="rect">
            <a:avLst/>
          </a:prstGeom>
          <a:noFill/>
        </p:spPr>
      </p:pic>
      <p:pic>
        <p:nvPicPr>
          <p:cNvPr id="6" name="Picture 1" descr="C:\Users\Администратор\Desktop\Алина\коллаж презинтация\CollageMaker_20211112_1737268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5358" y="2643182"/>
            <a:ext cx="4548642" cy="3929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качать фон “Спорт” для презентаций PowerPoint,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Рухливі ігри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3" name="Picture 1" descr="C:\Users\Администратор\Desktop\Алина\коллаж презинтация\CollageMaker_20211112_172403363.jpg"/>
          <p:cNvPicPr>
            <a:picLocks noChangeAspect="1" noChangeArrowheads="1"/>
          </p:cNvPicPr>
          <p:nvPr/>
        </p:nvPicPr>
        <p:blipFill>
          <a:blip r:embed="rId3" cstate="print"/>
          <a:srcRect l="7048"/>
          <a:stretch>
            <a:fillRect/>
          </a:stretch>
        </p:blipFill>
        <p:spPr bwMode="auto">
          <a:xfrm>
            <a:off x="0" y="1500174"/>
            <a:ext cx="4647110" cy="4143404"/>
          </a:xfrm>
          <a:prstGeom prst="rect">
            <a:avLst/>
          </a:prstGeom>
          <a:noFill/>
        </p:spPr>
      </p:pic>
      <p:pic>
        <p:nvPicPr>
          <p:cNvPr id="6" name="Picture 1" descr="C:\Users\Администратор\Desktop\Алина\коллаж презинтация\CollageMaker_20211112_1747311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9338" y="2359815"/>
            <a:ext cx="4744662" cy="4498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качать фон “Спорт” для презентаций PowerPoint,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Фізкультура на прогулянці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7" name="Picture 1" descr="C:\Users\Администратор\Desktop\Алина\коллаж презинтация\CollageMaker_20211112_1634263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4857752" cy="4929222"/>
          </a:xfrm>
          <a:prstGeom prst="rect">
            <a:avLst/>
          </a:prstGeom>
          <a:noFill/>
        </p:spPr>
      </p:pic>
      <p:pic>
        <p:nvPicPr>
          <p:cNvPr id="6" name="Picture 2" descr="C:\Users\Администратор\Desktop\Алина\коллаж презинтация\CollageMaker_20211114_1508284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5452" y="2285992"/>
            <a:ext cx="4628548" cy="4572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112</Words>
  <Application>Microsoft Office PowerPoint</Application>
  <PresentationFormat>Экран (4:3)</PresentationFormat>
  <Paragraphs>25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Фізкультурно оздоровча робота в групі “Дзвіночки”</vt:lpstr>
      <vt:lpstr> «… Турбота про здоров'я – це найважливіша праця вихователя. Від життєдіяльності, бадьорості дітей залежить їхнє духовне життя, світогляд, розумовий розвиток, міцність знань, віра у власні сили…» В.О. Сухомлинський </vt:lpstr>
      <vt:lpstr>Ранкова гімнастика </vt:lpstr>
      <vt:lpstr>Ранкова гімнастика з предметами</vt:lpstr>
      <vt:lpstr>“Оздоровчі хвилинки” під час переривів між заняттями</vt:lpstr>
      <vt:lpstr>Рухливі ігри</vt:lpstr>
      <vt:lpstr>Рухливі ігри</vt:lpstr>
      <vt:lpstr>Фізкультура на прогулянці</vt:lpstr>
      <vt:lpstr>Фізкультура на прогулянці</vt:lpstr>
      <vt:lpstr>Індивідуальна робота</vt:lpstr>
      <vt:lpstr>Гімнастика пробудження після денного сну в сполученні з повітрянимим ваннами</vt:lpstr>
      <vt:lpstr>“Доріжка здоров’я”</vt:lpstr>
      <vt:lpstr>Слайд 14</vt:lpstr>
      <vt:lpstr>Фізкультурне заняття</vt:lpstr>
      <vt:lpstr>Вправи для розвитку дрібної моторики</vt:lpstr>
      <vt:lpstr>Пальчикові ігри</vt:lpstr>
      <vt:lpstr>Дихальна гімнастика</vt:lpstr>
      <vt:lpstr>Самостійна рухова діяльність</vt:lpstr>
      <vt:lpstr>Самостійна рухова діяльність</vt:lpstr>
      <vt:lpstr>Здоров’я дитини – це гармонійний розвиток усіх її фізіологічних систем, насамперед, серцево-судинної, дихальної, нервової, опорно-рухового апарату. А запорукою здоров’я є його оптимальна, правильно організована рухова актитвність.</vt:lpstr>
      <vt:lpstr>Дякуємо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Admin</cp:lastModifiedBy>
  <cp:revision>18</cp:revision>
  <dcterms:created xsi:type="dcterms:W3CDTF">2021-11-13T09:50:25Z</dcterms:created>
  <dcterms:modified xsi:type="dcterms:W3CDTF">2021-11-16T18:03:08Z</dcterms:modified>
</cp:coreProperties>
</file>